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BFF2C96-7AE0-7596-8654-552EB0A792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907" y="6462506"/>
            <a:ext cx="2792741" cy="39549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31D2D75-8C28-04AD-7DFB-68DB15468EE1}"/>
              </a:ext>
            </a:extLst>
          </p:cNvPr>
          <p:cNvSpPr txBox="1"/>
          <p:nvPr userDrawn="1"/>
        </p:nvSpPr>
        <p:spPr>
          <a:xfrm>
            <a:off x="3160801" y="6524926"/>
            <a:ext cx="8768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rgbClr val="002060"/>
                </a:solidFill>
              </a:rPr>
              <a:t>MATERIALES LIGEROS Y ALIGERAMIENTO: RETOS TECNOLÓGICOS Y OPORTUNIDADES						27 /01/2023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F1E9624-27D6-1FF9-6D5F-AF0E8580147E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52907" y="6462506"/>
            <a:ext cx="2792741" cy="39549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87AD02B-0A3F-05FB-25A4-27547BEE4692}"/>
              </a:ext>
            </a:extLst>
          </p:cNvPr>
          <p:cNvSpPr txBox="1"/>
          <p:nvPr userDrawn="1"/>
        </p:nvSpPr>
        <p:spPr>
          <a:xfrm>
            <a:off x="3160801" y="6524926"/>
            <a:ext cx="8768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rgbClr val="002060"/>
                </a:solidFill>
              </a:rPr>
              <a:t>MATERIALES LIGEROS Y ALIGERAMIENTO: RETOS TECNOLÓGICOS Y OPORTUNIDADES						27 /01/2023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ABB51D-B40A-A0AB-844B-B4425D49D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Título del Pitch / Reto / Capacidad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7A8484-4792-40EE-3D48-E2CCA42AEF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Entidad que presenta el reto</a:t>
            </a:r>
          </a:p>
        </p:txBody>
      </p:sp>
    </p:spTree>
    <p:extLst>
      <p:ext uri="{BB962C8B-B14F-4D97-AF65-F5344CB8AC3E}">
        <p14:creationId xmlns:p14="http://schemas.microsoft.com/office/powerpoint/2010/main" val="116768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7F9D2-A788-0744-EF4A-28CF1BA0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del Reto/Proyecto/Necesidad/Capacidad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09566-AD31-1C88-5159-54F9EBBC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Texto e imágenes</a:t>
            </a:r>
          </a:p>
        </p:txBody>
      </p:sp>
    </p:spTree>
    <p:extLst>
      <p:ext uri="{BB962C8B-B14F-4D97-AF65-F5344CB8AC3E}">
        <p14:creationId xmlns:p14="http://schemas.microsoft.com/office/powerpoint/2010/main" val="175423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7F9D2-A788-0744-EF4A-28CF1BA0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Tecnologías / Impacto esperado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09566-AD31-1C88-5159-54F9EBBC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Texto e imágenes</a:t>
            </a:r>
          </a:p>
        </p:txBody>
      </p:sp>
    </p:spTree>
    <p:extLst>
      <p:ext uri="{BB962C8B-B14F-4D97-AF65-F5344CB8AC3E}">
        <p14:creationId xmlns:p14="http://schemas.microsoft.com/office/powerpoint/2010/main" val="257411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7F9D2-A788-0744-EF4A-28CF1BA0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Roles necesarios / Socios para un posible consorcio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09566-AD31-1C88-5159-54F9EBBC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Texto e imágenes</a:t>
            </a:r>
          </a:p>
        </p:txBody>
      </p:sp>
    </p:spTree>
    <p:extLst>
      <p:ext uri="{BB962C8B-B14F-4D97-AF65-F5344CB8AC3E}">
        <p14:creationId xmlns:p14="http://schemas.microsoft.com/office/powerpoint/2010/main" val="212102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7F9D2-A788-0744-EF4A-28CF1BA0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Datos de contacto (nombre, </a:t>
            </a:r>
            <a:r>
              <a:rPr lang="es-ES" dirty="0" err="1"/>
              <a:t>tfn</a:t>
            </a:r>
            <a:r>
              <a:rPr lang="es-ES" dirty="0"/>
              <a:t>., email, entidad,…)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09566-AD31-1C88-5159-54F9EBBC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Texto e imágenes</a:t>
            </a:r>
          </a:p>
        </p:txBody>
      </p:sp>
    </p:spTree>
    <p:extLst>
      <p:ext uri="{BB962C8B-B14F-4D97-AF65-F5344CB8AC3E}">
        <p14:creationId xmlns:p14="http://schemas.microsoft.com/office/powerpoint/2010/main" val="38320356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57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Título del Pitch / Reto / Capacidad</vt:lpstr>
      <vt:lpstr>Descripción del Reto/Proyecto/Necesidad/Capacidad</vt:lpstr>
      <vt:lpstr>Tecnologías / Impacto esperado </vt:lpstr>
      <vt:lpstr>Roles necesarios / Socios para un posible consorcio</vt:lpstr>
      <vt:lpstr>Datos de contacto (nombre, tfn., email, entidad,…)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Pitch / Reto / Capacidad</dc:title>
  <dc:creator>Joseba Bilbatua</dc:creator>
  <cp:lastModifiedBy>Joseba Bilbatua</cp:lastModifiedBy>
  <cp:revision>1</cp:revision>
  <dcterms:created xsi:type="dcterms:W3CDTF">2023-01-17T10:19:03Z</dcterms:created>
  <dcterms:modified xsi:type="dcterms:W3CDTF">2023-01-17T10:26:54Z</dcterms:modified>
</cp:coreProperties>
</file>