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5"/>
  </p:notesMasterIdLst>
  <p:handoutMasterIdLst>
    <p:handoutMasterId r:id="rId6"/>
  </p:handoutMasterIdLst>
  <p:sldIdLst>
    <p:sldId id="422" r:id="rId2"/>
    <p:sldId id="423" r:id="rId3"/>
    <p:sldId id="424" r:id="rId4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740F"/>
    <a:srgbClr val="D25C04"/>
    <a:srgbClr val="A2D0B8"/>
    <a:srgbClr val="9CCEB4"/>
    <a:srgbClr val="83C1A1"/>
    <a:srgbClr val="777777"/>
    <a:srgbClr val="DC610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1" autoAdjust="0"/>
  </p:normalViewPr>
  <p:slideViewPr>
    <p:cSldViewPr snapToGrid="0">
      <p:cViewPr varScale="1">
        <p:scale>
          <a:sx n="104" d="100"/>
          <a:sy n="104" d="100"/>
        </p:scale>
        <p:origin x="11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8797790-3A17-4E79-99C7-1BA993D66A8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57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15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Click to edit Master text styles</a:t>
            </a:r>
          </a:p>
          <a:p>
            <a:pPr lvl="1"/>
            <a:r>
              <a:rPr lang="fr-FR" altLang="fr-FR" noProof="0" smtClean="0"/>
              <a:t>Second level</a:t>
            </a:r>
          </a:p>
          <a:p>
            <a:pPr lvl="2"/>
            <a:r>
              <a:rPr lang="fr-FR" altLang="fr-FR" noProof="0" smtClean="0"/>
              <a:t>Third level</a:t>
            </a:r>
          </a:p>
          <a:p>
            <a:pPr lvl="3"/>
            <a:r>
              <a:rPr lang="fr-FR" altLang="fr-FR" noProof="0" smtClean="0"/>
              <a:t>Fourth level</a:t>
            </a:r>
          </a:p>
          <a:p>
            <a:pPr lvl="4"/>
            <a:r>
              <a:rPr lang="fr-FR" altLang="fr-FR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DBF2114-1455-4CE9-B89A-37C5E7DBEA8D}" type="slidenum">
              <a:rPr lang="fr-FR" altLang="fr-FR"/>
              <a:pPr>
                <a:defRPr/>
              </a:pPr>
              <a:t>‹Nº›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2472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mailto:secretaria@manufacturing-ket.com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5CE1F8-30DD-40F1-9EBC-C810439C551C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TextBox 11"/>
          <p:cNvSpPr txBox="1"/>
          <p:nvPr userDrawn="1"/>
        </p:nvSpPr>
        <p:spPr>
          <a:xfrm>
            <a:off x="5749543" y="-1"/>
            <a:ext cx="33944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latin typeface="Calibri" pitchFamily="34" charset="0"/>
                <a:cs typeface="Calibri" pitchFamily="34" charset="0"/>
              </a:rPr>
              <a:t>II Encuentro Inter-Plataformas KET</a:t>
            </a:r>
          </a:p>
          <a:p>
            <a:r>
              <a:rPr lang="es-ES" sz="1200" b="1" dirty="0">
                <a:latin typeface="Calibri" pitchFamily="34" charset="0"/>
                <a:cs typeface="Calibri" pitchFamily="34" charset="0"/>
              </a:rPr>
              <a:t>“La Fabricación Avanzada al servicio de otras </a:t>
            </a:r>
            <a:r>
              <a:rPr lang="es-ES" sz="1200" b="1" dirty="0" smtClean="0">
                <a:latin typeface="Calibri" pitchFamily="34" charset="0"/>
                <a:cs typeface="Calibri" pitchFamily="34" charset="0"/>
              </a:rPr>
              <a:t>Tecnologías Facilitadoras </a:t>
            </a:r>
            <a:r>
              <a:rPr lang="es-ES" sz="1200" b="1" dirty="0">
                <a:latin typeface="Calibri" pitchFamily="34" charset="0"/>
                <a:cs typeface="Calibri" pitchFamily="34" charset="0"/>
              </a:rPr>
              <a:t>Esenciales: Materiales Avanzados </a:t>
            </a:r>
            <a:r>
              <a:rPr lang="es-ES" sz="1200" b="1" dirty="0" smtClean="0">
                <a:latin typeface="Calibri" pitchFamily="34" charset="0"/>
                <a:cs typeface="Calibri" pitchFamily="34" charset="0"/>
              </a:rPr>
              <a:t>y Biotecnología</a:t>
            </a:r>
            <a:r>
              <a:rPr lang="es-ES" sz="1200" b="1" dirty="0">
                <a:latin typeface="Calibri" pitchFamily="34" charset="0"/>
                <a:cs typeface="Calibri" pitchFamily="34" charset="0"/>
              </a:rPr>
              <a:t>”</a:t>
            </a:r>
            <a:endParaRPr lang="en-US" sz="600" b="1" dirty="0">
              <a:latin typeface="Calibri" pitchFamily="34" charset="0"/>
              <a:cs typeface="Calibri" pitchFamily="34" charset="0"/>
            </a:endParaRPr>
          </a:p>
          <a:p>
            <a:r>
              <a:rPr lang="en-US" sz="1200" i="1" dirty="0" smtClean="0">
                <a:latin typeface="Calibri" pitchFamily="34" charset="0"/>
                <a:cs typeface="Calibri" pitchFamily="34" charset="0"/>
              </a:rPr>
              <a:t>Valencia, 24 de </a:t>
            </a:r>
            <a:r>
              <a:rPr lang="en-US" sz="1200" i="1" dirty="0" err="1" smtClean="0">
                <a:latin typeface="Calibri" pitchFamily="34" charset="0"/>
                <a:cs typeface="Calibri" pitchFamily="34" charset="0"/>
              </a:rPr>
              <a:t>octubre</a:t>
            </a:r>
            <a:r>
              <a:rPr lang="en-US" sz="1200" i="1" dirty="0" smtClean="0">
                <a:latin typeface="Calibri" pitchFamily="34" charset="0"/>
                <a:cs typeface="Calibri" pitchFamily="34" charset="0"/>
              </a:rPr>
              <a:t> de 2013</a:t>
            </a:r>
            <a:endParaRPr lang="fr-BE" sz="1200" i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2" descr="Imágenes integradas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37" y="-1"/>
            <a:ext cx="5758780" cy="93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ángulo 7"/>
          <p:cNvSpPr/>
          <p:nvPr userDrawn="1"/>
        </p:nvSpPr>
        <p:spPr>
          <a:xfrm>
            <a:off x="0" y="6537930"/>
            <a:ext cx="9144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i="1" dirty="0"/>
              <a:t>Please fill in the template and send it back </a:t>
            </a:r>
            <a:r>
              <a:rPr lang="en-US" sz="1100" b="1" i="1" dirty="0" smtClean="0"/>
              <a:t>to</a:t>
            </a:r>
            <a:r>
              <a:rPr lang="en-US" sz="1100" b="1" i="1" baseline="0" dirty="0" smtClean="0"/>
              <a:t> </a:t>
            </a:r>
            <a:r>
              <a:rPr lang="en-US" sz="1100" b="1" i="1" baseline="0" dirty="0" smtClean="0">
                <a:hlinkClick r:id="rId3"/>
              </a:rPr>
              <a:t>secretaria@manufacturing-ket.com</a:t>
            </a:r>
            <a:r>
              <a:rPr lang="en-US" sz="1100" b="1" i="1" baseline="0" dirty="0" smtClean="0"/>
              <a:t> </a:t>
            </a:r>
            <a:endParaRPr lang="en-US" sz="1100" b="1" i="1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44675"/>
            <a:ext cx="8229600" cy="442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15113" y="6537325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6866E733-C63D-47F4-80B1-2AC2BE20DC7D}" type="slidenum">
              <a:rPr lang="en-US" smtClean="0">
                <a:solidFill>
                  <a:srgbClr val="FFFFFF"/>
                </a:solidFill>
              </a:rPr>
              <a:pPr/>
              <a:t>‹Nº›</a:t>
            </a:fld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3033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de-DE" sz="18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/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/>
          <p:nvPr/>
        </p:nvSpPr>
        <p:spPr>
          <a:xfrm>
            <a:off x="287948" y="1235660"/>
            <a:ext cx="85681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TÍTULO</a:t>
            </a: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12"/>
          <p:cNvSpPr txBox="1"/>
          <p:nvPr/>
        </p:nvSpPr>
        <p:spPr>
          <a:xfrm>
            <a:off x="287948" y="2204595"/>
            <a:ext cx="85681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PERSONA DE CONTACTO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10"/>
          <p:cNvSpPr txBox="1"/>
          <p:nvPr/>
        </p:nvSpPr>
        <p:spPr>
          <a:xfrm>
            <a:off x="287948" y="3173529"/>
            <a:ext cx="86821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IDEA DE PROYECTO (BREVE RESUMEN)</a:t>
            </a: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53191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/>
          <p:nvPr/>
        </p:nvSpPr>
        <p:spPr>
          <a:xfrm>
            <a:off x="249382" y="1297807"/>
            <a:ext cx="86821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OBJETIVOS</a:t>
            </a: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Clr>
                <a:srgbClr val="D25C04"/>
              </a:buClr>
              <a:buFont typeface="Wingdings" pitchFamily="2" charset="2"/>
              <a:buChar char="§"/>
            </a:pP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</a:p>
          <a:p>
            <a:pPr marL="285750" indent="-285750">
              <a:buClr>
                <a:srgbClr val="D25C04"/>
              </a:buClr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</a:p>
          <a:p>
            <a:pPr marL="285750" indent="-285750">
              <a:buClr>
                <a:srgbClr val="D25C04"/>
              </a:buClr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….</a:t>
            </a:r>
            <a:endParaRPr lang="en-US" sz="16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249382" y="3616964"/>
            <a:ext cx="86821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IMPACTO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buClr>
                <a:srgbClr val="D25C04"/>
              </a:buClr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</a:p>
          <a:p>
            <a:pPr marL="285750" indent="-285750">
              <a:buClr>
                <a:srgbClr val="D25C04"/>
              </a:buClr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</a:p>
          <a:p>
            <a:pPr marL="285750" indent="-285750">
              <a:buClr>
                <a:srgbClr val="D25C04"/>
              </a:buClr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….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10470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/>
          <p:cNvSpPr txBox="1"/>
          <p:nvPr/>
        </p:nvSpPr>
        <p:spPr>
          <a:xfrm>
            <a:off x="249382" y="1271457"/>
            <a:ext cx="8682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SOCIOS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POTENCIALES</a:t>
            </a:r>
            <a:endParaRPr lang="en-US" sz="1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257726"/>
              </p:ext>
            </p:extLst>
          </p:nvPr>
        </p:nvGraphicFramePr>
        <p:xfrm>
          <a:off x="415630" y="1727363"/>
          <a:ext cx="8312922" cy="261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974"/>
                <a:gridCol w="2770974"/>
                <a:gridCol w="2770974"/>
              </a:tblGrid>
              <a:tr h="45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TIPO</a:t>
                      </a:r>
                      <a:r>
                        <a:rPr 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DE ORGANIZACIÓN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EXPERTISE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PAPEL EN EL PROYECTO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10"/>
          <p:cNvSpPr txBox="1"/>
          <p:nvPr/>
        </p:nvSpPr>
        <p:spPr>
          <a:xfrm>
            <a:off x="249382" y="4901350"/>
            <a:ext cx="86821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APOYO REQUERIDO</a:t>
            </a:r>
            <a:endParaRPr lang="en-US" sz="1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65837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usChem">
  <a:themeElements>
    <a:clrScheme name="SusChem New">
      <a:dk1>
        <a:srgbClr val="474747"/>
      </a:dk1>
      <a:lt1>
        <a:srgbClr val="FFFFFF"/>
      </a:lt1>
      <a:dk2>
        <a:srgbClr val="7F7F7F"/>
      </a:dk2>
      <a:lt2>
        <a:srgbClr val="D8D8D8"/>
      </a:lt2>
      <a:accent1>
        <a:srgbClr val="4F84AD"/>
      </a:accent1>
      <a:accent2>
        <a:srgbClr val="8A9D4C"/>
      </a:accent2>
      <a:accent3>
        <a:srgbClr val="8A438E"/>
      </a:accent3>
      <a:accent4>
        <a:srgbClr val="4F84AD"/>
      </a:accent4>
      <a:accent5>
        <a:srgbClr val="8A9D4C"/>
      </a:accent5>
      <a:accent6>
        <a:srgbClr val="8A438E"/>
      </a:accent6>
      <a:hlink>
        <a:srgbClr val="8A9D4C"/>
      </a:hlink>
      <a:folHlink>
        <a:srgbClr val="800080"/>
      </a:folHlink>
    </a:clrScheme>
    <a:fontScheme name="SusChe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usChe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sChe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sChe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sChe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sChe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sChe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sChe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sChe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sChe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sChe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sChe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sChe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sChem 13">
        <a:dk1>
          <a:srgbClr val="000000"/>
        </a:dk1>
        <a:lt1>
          <a:srgbClr val="FFFFFF"/>
        </a:lt1>
        <a:dk2>
          <a:srgbClr val="0000FF"/>
        </a:dk2>
        <a:lt2>
          <a:srgbClr val="808080"/>
        </a:lt2>
        <a:accent1>
          <a:srgbClr val="99CC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E7"/>
        </a:accent6>
        <a:hlink>
          <a:srgbClr val="3333CC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73FC40C70761841962B698109E5641E" ma:contentTypeVersion="0" ma:contentTypeDescription="Crear nuevo documento." ma:contentTypeScope="" ma:versionID="de45395bb2f1a785a29576b1dbb5835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23a1963e264889103b41616979b6f6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F627A6-E6DA-467C-9C16-0B0A455625AC}"/>
</file>

<file path=customXml/itemProps2.xml><?xml version="1.0" encoding="utf-8"?>
<ds:datastoreItem xmlns:ds="http://schemas.openxmlformats.org/officeDocument/2006/customXml" ds:itemID="{5E4CD5A4-E2BB-424D-B408-A8996FAFA3C8}"/>
</file>

<file path=customXml/itemProps3.xml><?xml version="1.0" encoding="utf-8"?>
<ds:datastoreItem xmlns:ds="http://schemas.openxmlformats.org/officeDocument/2006/customXml" ds:itemID="{359E4389-DD7B-468D-AB54-7D4406270E13}"/>
</file>

<file path=docProps/app.xml><?xml version="1.0" encoding="utf-8"?>
<Properties xmlns="http://schemas.openxmlformats.org/officeDocument/2006/extended-properties" xmlns:vt="http://schemas.openxmlformats.org/officeDocument/2006/docPropsVTypes">
  <Template>CEFIC Long Text</Template>
  <TotalTime>267</TotalTime>
  <Words>28</Words>
  <Application>Microsoft Office PowerPoint</Application>
  <PresentationFormat>Presentación en pantalla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SusChem</vt:lpstr>
      <vt:lpstr>Presentación de PowerPoint</vt:lpstr>
      <vt:lpstr>Presentación de PowerPoint</vt:lpstr>
      <vt:lpstr>Presentación de PowerPoint</vt:lpstr>
    </vt:vector>
  </TitlesOfParts>
  <Company>CEFIC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Gaétane Boelens</dc:creator>
  <cp:lastModifiedBy>Joseba Pérez Bilbatua</cp:lastModifiedBy>
  <cp:revision>238</cp:revision>
  <dcterms:created xsi:type="dcterms:W3CDTF">2007-07-11T12:33:48Z</dcterms:created>
  <dcterms:modified xsi:type="dcterms:W3CDTF">2013-10-02T10:45:49Z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0x010100673FC40C70761841962B698109E5641E</vt:lpwstr>
  </property>
  <property fmtid="{D5CDD505-2E9C-101B-9397-08002B2CF9AE}" pid="3" name="IsMyDocuments">
    <vt:bool>true</vt:bool>
  </property>
</Properties>
</file>